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CC"/>
    <a:srgbClr val="FF0000"/>
    <a:srgbClr val="AFDDFF"/>
    <a:srgbClr val="ACF79F"/>
    <a:srgbClr val="D3B5E9"/>
    <a:srgbClr val="8BF771"/>
    <a:srgbClr val="FB85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8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2455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559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76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1634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2355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39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8881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12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8440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64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19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6908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3701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2511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4527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2503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A7780-2A86-4614-BAFC-BD7A3BB88002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8E2B99-92E9-4C78-B5DA-89EDEB2074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19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mc:AlternateContent xmlns:mc="http://schemas.openxmlformats.org/markup-compatibility/2006">
    <mc:Choice xmlns:p14="http://schemas.microsoft.com/office/powerpoint/2010/main" xmlns="" Requires="p14">
      <p:transition spd="slow" p14:dur="3000" advClick="0">
        <p:wipe/>
      </p:transition>
    </mc:Choice>
    <mc:Fallback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99"/>
            <a:ext cx="12192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2479964" y="1122363"/>
            <a:ext cx="70796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неделя</a:t>
            </a:r>
          </a:p>
          <a:p>
            <a:pPr algn="ctr"/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«Мы за чистые легкие!»,</a:t>
            </a:r>
          </a:p>
          <a:p>
            <a:pPr algn="ctr"/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приуроченная к Международному Дню </a:t>
            </a:r>
          </a:p>
          <a:p>
            <a:pPr algn="ctr"/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отказа от курения </a:t>
            </a:r>
          </a:p>
          <a:p>
            <a:pPr algn="ctr"/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ГОУ СКШ №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г.Черемхово</a:t>
            </a:r>
            <a:endParaRPr lang="ru-RU" sz="48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18.11.2019-22.11.2019</a:t>
            </a:r>
            <a:r>
              <a:rPr lang="ru-RU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alt - Velvet Gloss_(Audio-VK4.ru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668000" y="263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088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44" y="3988107"/>
            <a:ext cx="4021156" cy="273997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активность на переменках «Спасибо зарядке-здоровье в порядке!»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71" b="21171"/>
          <a:stretch>
            <a:fillRect/>
          </a:stretch>
        </p:blipFill>
        <p:spPr>
          <a:xfrm>
            <a:off x="109248" y="0"/>
            <a:ext cx="8915400" cy="3854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60958" y="4910530"/>
            <a:ext cx="8915400" cy="493712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71" b="21171"/>
          <a:stretch>
            <a:fillRect/>
          </a:stretch>
        </p:blipFill>
        <p:spPr>
          <a:xfrm>
            <a:off x="4816330" y="3586687"/>
            <a:ext cx="7265121" cy="31413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682878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акция «</a:t>
            </a:r>
            <a:r>
              <a:rPr lang="ru-RU" sz="4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Дыши!Двигайся!Живи</a:t>
            </a: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8806" y="2214317"/>
            <a:ext cx="7381300" cy="4428854"/>
          </a:xfrm>
        </p:spPr>
      </p:pic>
    </p:spTree>
    <p:extLst>
      <p:ext uri="{BB962C8B-B14F-4D97-AF65-F5344CB8AC3E}">
        <p14:creationId xmlns:p14="http://schemas.microsoft.com/office/powerpoint/2010/main" xmlns="" val="181708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акция «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Дыши!Двигайся!Живи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2192" y="1998732"/>
            <a:ext cx="7436386" cy="4761908"/>
          </a:xfrm>
        </p:spPr>
      </p:pic>
    </p:spTree>
    <p:extLst>
      <p:ext uri="{BB962C8B-B14F-4D97-AF65-F5344CB8AC3E}">
        <p14:creationId xmlns:p14="http://schemas.microsoft.com/office/powerpoint/2010/main" xmlns="" val="2103973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акция «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Дыши!Двигайся!Живи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349" y="1965662"/>
            <a:ext cx="7425369" cy="4654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7462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акция «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Дыши!Двигайся!Живи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78867" y="2590224"/>
            <a:ext cx="4639120" cy="347822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9524" y="2170323"/>
            <a:ext cx="4891757" cy="4296578"/>
          </a:xfrm>
        </p:spPr>
      </p:pic>
    </p:spTree>
    <p:extLst>
      <p:ext uri="{BB962C8B-B14F-4D97-AF65-F5344CB8AC3E}">
        <p14:creationId xmlns:p14="http://schemas.microsoft.com/office/powerpoint/2010/main" xmlns="" val="3863738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424915" y="-962206"/>
            <a:ext cx="6858000" cy="87824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29430" y="0"/>
            <a:ext cx="629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занятия (тренинг)</a:t>
            </a:r>
            <a:endParaRPr lang="ru-RU" sz="36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4461" y="5213843"/>
            <a:ext cx="6045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«Секреты манипуляции-табак»</a:t>
            </a:r>
            <a:endParaRPr lang="ru-RU" sz="36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374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8401" y="566057"/>
            <a:ext cx="629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беседа</a:t>
            </a:r>
            <a:endParaRPr lang="ru-RU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83429" y="5103674"/>
            <a:ext cx="60452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действуют вредные привычки на организм человека»</a:t>
            </a:r>
            <a:endParaRPr lang="ru-RU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631" y="0"/>
            <a:ext cx="9197265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920962" y="544556"/>
            <a:ext cx="44776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классные часы «Мы за чистые легкие»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635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60145" y="5045725"/>
            <a:ext cx="5860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</a:rPr>
              <a:t>Организация выставки творческих работ (листовки)</a:t>
            </a:r>
            <a:endParaRPr lang="ru-RU" sz="32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88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78350" y="4734342"/>
            <a:ext cx="91149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Видеолекторий</a:t>
            </a:r>
            <a:endParaRPr lang="ru-RU" sz="44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«Я выбираю здоровый образ жизни!»</a:t>
            </a:r>
          </a:p>
        </p:txBody>
      </p:sp>
    </p:spTree>
    <p:extLst>
      <p:ext uri="{BB962C8B-B14F-4D97-AF65-F5344CB8AC3E}">
        <p14:creationId xmlns:p14="http://schemas.microsoft.com/office/powerpoint/2010/main" xmlns="" val="3595287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787266" y="4734342"/>
            <a:ext cx="7823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Видеолекторий</a:t>
            </a:r>
            <a:endParaRPr lang="ru-RU" sz="44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выбираю здоровый образ жизни»</a:t>
            </a:r>
            <a:endParaRPr lang="ru-RU" sz="4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082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12416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</TotalTime>
  <Words>109</Words>
  <Application>Microsoft Office PowerPoint</Application>
  <PresentationFormat>Произвольный</PresentationFormat>
  <Paragraphs>22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Слайд 1</vt:lpstr>
      <vt:lpstr>Двигательная активность на переменках «Спасибо зарядке-здоровье в порядке!»</vt:lpstr>
      <vt:lpstr>Профилактическая акция «Дыши!Двигайся!Живи!»</vt:lpstr>
      <vt:lpstr>Профилактическая акция «Дыши!Двигайся!Живи!»</vt:lpstr>
      <vt:lpstr>Профилактическая акция «Дыши!Двигайся!Живи!»</vt:lpstr>
      <vt:lpstr>Профилактическая акция «Дыши!Двигайся!Живи!»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25</cp:revision>
  <dcterms:created xsi:type="dcterms:W3CDTF">2019-11-27T11:12:22Z</dcterms:created>
  <dcterms:modified xsi:type="dcterms:W3CDTF">2019-11-28T07:20:53Z</dcterms:modified>
</cp:coreProperties>
</file>